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63" r:id="rId3"/>
    <p:sldId id="264" r:id="rId4"/>
    <p:sldId id="265" r:id="rId5"/>
    <p:sldId id="267" r:id="rId6"/>
    <p:sldId id="266" r:id="rId7"/>
    <p:sldId id="268" r:id="rId8"/>
    <p:sldId id="269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4311" y="4555719"/>
            <a:ext cx="10258855" cy="690049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latin typeface="Century Gothic" panose="020B0502020202020204" pitchFamily="34" charset="0"/>
              </a:rPr>
              <a:t>Point sur le projet</a:t>
            </a:r>
            <a:endParaRPr lang="fr-FR" sz="3600" b="1" dirty="0">
              <a:latin typeface="Century Gothic" panose="020B0502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6" y="2181525"/>
            <a:ext cx="7616167" cy="1602502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986553" y="5393919"/>
            <a:ext cx="10258855" cy="690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latin typeface="Century Gothic" panose="020B0502020202020204" pitchFamily="34" charset="0"/>
              </a:rPr>
              <a:t>Mardi 8 Janvier 2019</a:t>
            </a:r>
            <a:endParaRPr lang="fr-FR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l’avancée </a:t>
            </a:r>
            <a:r>
              <a:rPr lang="fr-FR" dirty="0" smtClean="0"/>
              <a:t>de la production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Boisard</a:t>
            </a:r>
            <a:r>
              <a:rPr lang="fr-FR" dirty="0" smtClean="0"/>
              <a:t> : Manchon commencé </a:t>
            </a:r>
          </a:p>
          <a:p>
            <a:r>
              <a:rPr lang="fr-FR" dirty="0" smtClean="0"/>
              <a:t>La </a:t>
            </a:r>
            <a:r>
              <a:rPr lang="fr-FR" dirty="0" err="1" smtClean="0"/>
              <a:t>Mache</a:t>
            </a:r>
            <a:r>
              <a:rPr lang="fr-FR" dirty="0" smtClean="0"/>
              <a:t> Productique : problème de brut réglé pour entretoise (fin janvier)</a:t>
            </a:r>
          </a:p>
          <a:p>
            <a:r>
              <a:rPr lang="fr-FR" dirty="0" smtClean="0"/>
              <a:t>La </a:t>
            </a:r>
            <a:r>
              <a:rPr lang="fr-FR" dirty="0" err="1" smtClean="0"/>
              <a:t>Mache</a:t>
            </a:r>
            <a:r>
              <a:rPr lang="fr-FR" dirty="0" smtClean="0"/>
              <a:t> Laser : Clément doit faire le point avec eux</a:t>
            </a:r>
          </a:p>
          <a:p>
            <a:r>
              <a:rPr lang="fr-FR" dirty="0" err="1" smtClean="0"/>
              <a:t>AlpenTech</a:t>
            </a:r>
            <a:r>
              <a:rPr lang="fr-FR" dirty="0" smtClean="0"/>
              <a:t> : Envoie des plans pour production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des gabarits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39" y="2041443"/>
            <a:ext cx="5609166" cy="4206875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13195" y="1696371"/>
            <a:ext cx="5462336" cy="36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1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Calendrier EPSA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36" y="1999331"/>
            <a:ext cx="8678398" cy="4630069"/>
          </a:xfrm>
        </p:spPr>
      </p:pic>
    </p:spTree>
    <p:extLst>
      <p:ext uri="{BB962C8B-B14F-4D97-AF65-F5344CB8AC3E}">
        <p14:creationId xmlns:p14="http://schemas.microsoft.com/office/powerpoint/2010/main" val="226881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Calendrier EPSA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13" y="1981284"/>
            <a:ext cx="8844692" cy="4706484"/>
          </a:xfrm>
        </p:spPr>
      </p:pic>
    </p:spTree>
    <p:extLst>
      <p:ext uri="{BB962C8B-B14F-4D97-AF65-F5344CB8AC3E}">
        <p14:creationId xmlns:p14="http://schemas.microsoft.com/office/powerpoint/2010/main" val="375496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Kit de montage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84" y="374412"/>
            <a:ext cx="4456015" cy="6284486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64"/>
          <a:stretch/>
        </p:blipFill>
        <p:spPr>
          <a:xfrm>
            <a:off x="387659" y="2839452"/>
            <a:ext cx="6493861" cy="2640932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387659" y="2183732"/>
            <a:ext cx="6885430" cy="36636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6996363" y="4656221"/>
            <a:ext cx="469232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2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 préparer aux quizz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19" y="583532"/>
            <a:ext cx="4183696" cy="5871409"/>
          </a:xfrm>
        </p:spPr>
      </p:pic>
      <p:sp>
        <p:nvSpPr>
          <p:cNvPr id="5" name="ZoneTexte 4"/>
          <p:cNvSpPr txBox="1"/>
          <p:nvPr/>
        </p:nvSpPr>
        <p:spPr>
          <a:xfrm>
            <a:off x="1365584" y="2556710"/>
            <a:ext cx="5090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J-24 avant les quizz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3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Démontage moto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Démontage moto semaine prochaine : mardi 15 Janvier et Jeudi 17 Janvier </a:t>
            </a:r>
          </a:p>
          <a:p>
            <a:r>
              <a:rPr lang="fr-FR" dirty="0" smtClean="0"/>
              <a:t>Prévoir d’emmener 0As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10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 smtClean="0">
                <a:latin typeface="Century Gothic" panose="020B0502020202020204" pitchFamily="34" charset="0"/>
              </a:rPr>
              <a:t>Pour le top projet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79787" y="2524715"/>
            <a:ext cx="7632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 smtClean="0">
                <a:latin typeface="Century Gothic" panose="020B0502020202020204" pitchFamily="34" charset="0"/>
              </a:rPr>
              <a:t>Questions ?</a:t>
            </a:r>
            <a:endParaRPr lang="fr-FR" sz="9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335</TotalTime>
  <Words>91</Words>
  <Application>Microsoft Office PowerPoint</Application>
  <PresentationFormat>Grand écran</PresentationFormat>
  <Paragraphs>18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Century Gothic</vt:lpstr>
      <vt:lpstr>Corbel</vt:lpstr>
      <vt:lpstr>Wingdings</vt:lpstr>
      <vt:lpstr>À bandes</vt:lpstr>
      <vt:lpstr>Présentation PowerPoint</vt:lpstr>
      <vt:lpstr>Point sur l’avancée de la production</vt:lpstr>
      <vt:lpstr>Réalisation des gabarits</vt:lpstr>
      <vt:lpstr>Calendrier EPSA</vt:lpstr>
      <vt:lpstr>Calendrier EPSA</vt:lpstr>
      <vt:lpstr>Kit de montage </vt:lpstr>
      <vt:lpstr>Se préparer aux quizz</vt:lpstr>
      <vt:lpstr>Démontage moto</vt:lpstr>
      <vt:lpstr>Pour le top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nicolas gameiro</cp:lastModifiedBy>
  <cp:revision>39</cp:revision>
  <dcterms:created xsi:type="dcterms:W3CDTF">2018-11-26T19:20:27Z</dcterms:created>
  <dcterms:modified xsi:type="dcterms:W3CDTF">2019-01-08T12:22:58Z</dcterms:modified>
</cp:coreProperties>
</file>